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85B00-31BE-4F24-B657-8F1EA4721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466DC8-F50C-4864-970D-4419FE0E2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01D2B-F4DB-4E1C-A055-C345887D7893}" type="datetimeFigureOut">
              <a:rPr lang="en-ID" smtClean="0"/>
              <a:t>13/04/2018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2B5E90-DB84-4928-B32E-8D5E9866B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3F6AC8-5B5F-4C4D-8017-86E8B7929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0C310-0D1D-4D0F-88BB-D39BD3AC10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90628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FF37DF-AF45-4111-A316-684D7D331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F193BC-E183-4BB4-96B9-2CA86F01ED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4EC011-9E9C-4BA7-90F5-0F5775558F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01D2B-F4DB-4E1C-A055-C345887D7893}" type="datetimeFigureOut">
              <a:rPr lang="en-ID" smtClean="0"/>
              <a:t>13/04/2018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83A28-2693-4C86-AE6C-0CAC41E273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F1890E-1E6B-4211-9AF6-7CD6AAD2B6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0C310-0D1D-4D0F-88BB-D39BD3AC10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07220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8533ABB-2307-4037-AEEE-F30A94942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2F966A-BA7C-4FBF-801C-6C39A20868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317673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F475A20-745C-40CF-BDEC-24C82DE19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9FCB5D-6084-4F18-B94C-31C8CBBA41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690908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BDDD9B8-9B0D-4180-A415-0C17CA399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10700" b="1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12 </a:t>
            </a:r>
            <a:br>
              <a:rPr lang="en-US" sz="6000" b="1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</a:br>
            <a:r>
              <a:rPr lang="en-US" sz="6000" b="1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PENGATURAN</a:t>
            </a:r>
            <a:br>
              <a:rPr lang="en-US" sz="6000" b="1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</a:br>
            <a:r>
              <a:rPr lang="en-US" sz="6000" b="1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BARU</a:t>
            </a:r>
            <a:endParaRPr lang="en-ID" sz="6000" b="1" dirty="0">
              <a:solidFill>
                <a:schemeClr val="bg1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8E3356-4B55-43BA-8B5B-F0D3487509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879585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3E70443-5352-49E8-97BC-47532F3A3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2000">
                <a:solidFill>
                  <a:schemeClr val="bg1">
                    <a:lumMod val="50000"/>
                  </a:schemeClr>
                </a:solidFill>
              </a:rPr>
              <a:t>PENGATURAN BARU</a:t>
            </a:r>
            <a:br>
              <a:rPr lang="en-ID"/>
            </a:br>
            <a:r>
              <a:rPr lang="en-ID"/>
              <a:t>01 TUJUAN PENGADAAN</a:t>
            </a:r>
            <a:endParaRPr lang="en-ID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5F7689-05A6-4916-810C-23DE601513B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072798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BB87152-C4AB-4379-A194-2DB13FE23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2000">
                <a:solidFill>
                  <a:schemeClr val="bg1">
                    <a:lumMod val="50000"/>
                  </a:schemeClr>
                </a:solidFill>
              </a:rPr>
              <a:t>PENGATURAN BARU</a:t>
            </a:r>
            <a:br>
              <a:rPr lang="en-ID"/>
            </a:br>
            <a:r>
              <a:rPr lang="en-ID"/>
              <a:t>02 PEKERJAAN TERINTEGRASI</a:t>
            </a:r>
            <a:endParaRPr lang="en-ID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926BDD-7346-44ED-B144-E8D3D94F58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303656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F67F588-038C-44EB-BF7E-6D58E6E02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2000">
                <a:solidFill>
                  <a:schemeClr val="bg1">
                    <a:lumMod val="50000"/>
                  </a:schemeClr>
                </a:solidFill>
              </a:rPr>
              <a:t>PENGATURAN BARU</a:t>
            </a:r>
            <a:br>
              <a:rPr lang="en-ID"/>
            </a:br>
            <a:r>
              <a:rPr lang="en-ID"/>
              <a:t>03 PERENCANAAN PENGADAAN</a:t>
            </a:r>
            <a:endParaRPr lang="en-ID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FA6B95-CB2B-4D22-952C-41ABC99804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655128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327C5E9-2D0A-499B-BEBA-7594C385E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2000">
                <a:solidFill>
                  <a:schemeClr val="bg1">
                    <a:lumMod val="50000"/>
                  </a:schemeClr>
                </a:solidFill>
              </a:rPr>
              <a:t>PENGATURAN BARU</a:t>
            </a:r>
            <a:br>
              <a:rPr lang="en-ID"/>
            </a:br>
            <a:r>
              <a:rPr lang="en-ID"/>
              <a:t>04 AGEN PENGADAAN</a:t>
            </a:r>
            <a:endParaRPr lang="en-ID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8B6CF6-48CB-4F1C-8588-E581FAD15B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614435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FDC59EF-80CF-4B09-B7A2-71EBF1574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2000">
                <a:solidFill>
                  <a:schemeClr val="bg1">
                    <a:lumMod val="50000"/>
                  </a:schemeClr>
                </a:solidFill>
              </a:rPr>
              <a:t>PENGATURAN BARU</a:t>
            </a:r>
            <a:br>
              <a:rPr lang="en-ID"/>
            </a:br>
            <a:r>
              <a:rPr lang="en-ID"/>
              <a:t>05 KONSOLIDASI PENGADAAN</a:t>
            </a:r>
            <a:endParaRPr lang="en-ID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5806AF-FD6C-4736-8709-611CECDA83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35852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2D90EF4-A2BB-41B9-850E-69B6E3EE2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2000">
                <a:solidFill>
                  <a:schemeClr val="bg1">
                    <a:lumMod val="50000"/>
                  </a:schemeClr>
                </a:solidFill>
              </a:rPr>
              <a:t>PENGATURAN BARU</a:t>
            </a:r>
            <a:br>
              <a:rPr lang="en-ID">
                <a:solidFill>
                  <a:schemeClr val="bg1">
                    <a:lumMod val="50000"/>
                  </a:schemeClr>
                </a:solidFill>
              </a:rPr>
            </a:br>
            <a:r>
              <a:rPr lang="en-ID"/>
              <a:t>06 SWAKELOLA</a:t>
            </a:r>
            <a:endParaRPr lang="en-ID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CA9828-041A-438D-B3F4-56FDCF6AA3F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220775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85A25FE-D3F0-40A0-891A-49E5B9F3E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2000">
                <a:solidFill>
                  <a:schemeClr val="bg1">
                    <a:lumMod val="50000"/>
                  </a:schemeClr>
                </a:solidFill>
              </a:rPr>
              <a:t>PENGATURAN BARU</a:t>
            </a:r>
            <a:br>
              <a:rPr lang="en-ID"/>
            </a:br>
            <a:r>
              <a:rPr lang="en-ID"/>
              <a:t>07 REPEAT ORDER</a:t>
            </a:r>
            <a:endParaRPr lang="en-ID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B16B0C-4002-4316-A7FC-ECF5DE9831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653092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5CF804F-A83B-4C73-9939-012129018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2000">
                <a:solidFill>
                  <a:schemeClr val="bg1">
                    <a:lumMod val="50000"/>
                  </a:schemeClr>
                </a:solidFill>
              </a:rPr>
              <a:t>PENGATURAN BARU</a:t>
            </a:r>
            <a:br>
              <a:rPr lang="en-ID"/>
            </a:br>
            <a:r>
              <a:rPr lang="en-ID"/>
              <a:t>08 E-REVERSE AUCTION</a:t>
            </a:r>
            <a:endParaRPr lang="en-ID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CB7774-CE45-4B43-B924-13F5ADEDFF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565756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5FDD6-B5BE-4419-93A7-005F7ED1A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FB7E18-9261-4FC5-A3E6-3F8BE2E82B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613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AE73502-84A1-4D17-B703-7BD013A37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2000">
                <a:solidFill>
                  <a:schemeClr val="bg1">
                    <a:lumMod val="50000"/>
                  </a:schemeClr>
                </a:solidFill>
              </a:rPr>
              <a:t>PENGATURAN BARU</a:t>
            </a:r>
            <a:br>
              <a:rPr lang="en-ID"/>
            </a:br>
            <a:r>
              <a:rPr lang="en-ID"/>
              <a:t>09 PENGECUALIAN</a:t>
            </a:r>
            <a:endParaRPr lang="en-ID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7FD3A2-086B-4B23-B59A-68225E4A53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109558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7A66AC5-0C1F-4AB2-827D-9CF0BE8E0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2000">
                <a:solidFill>
                  <a:schemeClr val="bg1">
                    <a:lumMod val="50000"/>
                  </a:schemeClr>
                </a:solidFill>
              </a:rPr>
              <a:t>PENGATURAN BARU</a:t>
            </a:r>
            <a:br>
              <a:rPr lang="en-ID"/>
            </a:br>
            <a:r>
              <a:rPr lang="en-ID"/>
              <a:t>10 PENELITIAN</a:t>
            </a:r>
            <a:endParaRPr lang="en-ID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F85E37-F54C-496A-8E33-389ED85376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65677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B3ED675-9C4F-460B-BA18-A679166BA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2000">
                <a:solidFill>
                  <a:schemeClr val="bg1">
                    <a:lumMod val="50000"/>
                  </a:schemeClr>
                </a:solidFill>
              </a:rPr>
              <a:t>PENGATURAN BARU</a:t>
            </a:r>
            <a:br>
              <a:rPr lang="en-ID"/>
            </a:br>
            <a:r>
              <a:rPr lang="en-ID"/>
              <a:t>11 E-MARKETPLACE</a:t>
            </a:r>
            <a:endParaRPr lang="en-ID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AC395B-5DB5-4D1E-B09B-F31221FCE2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404243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60C7A1A-56BC-4DFE-AB29-A1E22AA94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2200">
                <a:solidFill>
                  <a:schemeClr val="bg1">
                    <a:lumMod val="50000"/>
                  </a:schemeClr>
                </a:solidFill>
              </a:rPr>
              <a:t>PENGATURAN BARU</a:t>
            </a:r>
            <a:br>
              <a:rPr lang="en-ID"/>
            </a:br>
            <a:r>
              <a:rPr lang="en-ID"/>
              <a:t>12 LAYANAN PENYELESAIAN SENGKETA</a:t>
            </a:r>
            <a:endParaRPr lang="en-ID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82A6C7-23F8-4F20-8B46-42EC311BF8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900010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12ED44D-D41D-4D19-A574-157008708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>
                <a:latin typeface="Century Gothic" panose="020B0502020202020204" pitchFamily="34" charset="0"/>
                <a:cs typeface="Calibri" panose="020F0502020204030204" pitchFamily="34" charset="0"/>
              </a:rPr>
              <a:t>PERUBAHAN ISTILAH</a:t>
            </a:r>
            <a:endParaRPr lang="en-ID" sz="6000" b="1" dirty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040184-4D93-44C7-B23D-0C043D1729B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163602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29836FC-13B3-4AE8-8E4F-CDBB6DD65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PERUBAHAN ISTILAH</a:t>
            </a:r>
            <a:endParaRPr lang="en-ID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767D8C-A2C9-4811-AFB7-F785524CDE0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029697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BD28C96-6E54-410C-B116-055B2C69D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PERUBAHAN ISTILAH</a:t>
            </a:r>
            <a:endParaRPr lang="en-ID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DB1A65-135E-4558-B52A-6C2CFDDBAB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806821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D7CFE58-550C-4D28-87DD-326F5A43B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PERUBAHAN DEFINISI</a:t>
            </a:r>
            <a:endParaRPr lang="en-ID" sz="60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C23EF0-199A-499E-9DE1-D9C3C2AB44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318439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91A019B-9129-4058-94CF-2A784AE19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PERUBAHAN DEFINISI</a:t>
            </a:r>
            <a:endParaRPr lang="en-ID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7FAC36-F095-4E7E-B905-61F04D99C6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083506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657A0F7-1BB3-42AC-8E9F-2DB705DA4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PERUBAHAN DEFINISI</a:t>
            </a:r>
            <a:endParaRPr lang="en-ID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3B9603-0827-4672-A9BF-18BF8AA232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761023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026BDA6-A7C1-4C97-A445-E3F92653E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</a:rPr>
              <a:t>AGENDA</a:t>
            </a:r>
            <a:endParaRPr lang="en-ID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733288-9AA5-48C7-A546-5195344182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591318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AF74979-02F3-42CD-9A78-7E6FEA7DF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PERUBAHAN DEFINISI</a:t>
            </a:r>
            <a:endParaRPr lang="en-ID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B97795-78BE-41DE-9CA6-5299F3FA16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21100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D403879-1540-46F5-9FDF-2F961EBBB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10700" b="1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19</a:t>
            </a:r>
            <a:br>
              <a:rPr lang="en-US" sz="6000" b="1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</a:br>
            <a:r>
              <a:rPr lang="en-US" sz="6000" b="1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PERUBAHAN PENGATURAN</a:t>
            </a:r>
            <a:endParaRPr lang="en-ID" sz="6000" b="1" dirty="0">
              <a:solidFill>
                <a:schemeClr val="bg1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EB9653-BF20-4F31-90F7-400D340DD89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261556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13EE070-B21C-46FF-A86E-41D4BBA49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2000">
                <a:solidFill>
                  <a:schemeClr val="bg1">
                    <a:lumMod val="50000"/>
                  </a:schemeClr>
                </a:solidFill>
              </a:rPr>
              <a:t>PERUBAHAN PENGATURAN</a:t>
            </a:r>
            <a:br>
              <a:rPr lang="en-ID" sz="2000">
                <a:solidFill>
                  <a:schemeClr val="bg1">
                    <a:lumMod val="75000"/>
                  </a:schemeClr>
                </a:solidFill>
              </a:rPr>
            </a:br>
            <a:r>
              <a:rPr lang="en-ID"/>
              <a:t>01 TUGAS PPHP/PJPHP</a:t>
            </a:r>
            <a:endParaRPr lang="en-ID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BE5BCA-4AA9-4E3B-A4A1-CBE362025D3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877061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EAB8DA6-B460-4418-8184-B5A38C613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676A34-85A7-4BC3-A3B1-DA8BFA3AA5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69595"/>
      </p:ext>
    </p:extLst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A8C9AB7-01BE-4D17-A188-2E81A3EF6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903F74-1F1F-45E0-91D7-FF287DC297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237407"/>
      </p:ext>
    </p:extLst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66E6B87-A7F9-41C3-B7C8-687953F3F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7C6178-97D9-4A7B-8DEB-11DA74FEC3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708023"/>
      </p:ext>
    </p:extLst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B3B6D69-E7CD-48AA-BD84-E033F0BE8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642E63-DD67-4AD6-9889-F6B9C71D3E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522106"/>
      </p:ext>
    </p:extLst>
  </p:cSld>
  <p:clrMapOvr>
    <a:masterClrMapping/>
  </p:clrMapOvr>
  <p:transition spd="slow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C0B290D-43DE-4A96-91B5-3F1871EFD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36C228-57CC-40BC-98FF-4C099A8BD3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432270"/>
      </p:ext>
    </p:extLst>
  </p:cSld>
  <p:clrMapOvr>
    <a:masterClrMapping/>
  </p:clrMapOvr>
  <p:transition spd="slow"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F95DE42-9948-4C81-AEF8-AED96621C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C464A2-C411-417B-AAB1-7DBC8BECB92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335342"/>
      </p:ext>
    </p:extLst>
  </p:cSld>
  <p:clrMapOvr>
    <a:masterClrMapping/>
  </p:clrMapOvr>
  <p:transition spd="slow">
    <p:wip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BEDADBA-4382-48A4-8C2A-7F1CAE8B6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5E1E66-2BA5-4E15-ADAA-97D85C006D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463815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8B093DB-E014-4DB9-83DC-2A01C8426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LATAR BELAKANG</a:t>
            </a:r>
            <a:endParaRPr lang="en-ID" sz="6000" b="1" dirty="0">
              <a:solidFill>
                <a:schemeClr val="bg1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7D6530-8E0B-4FE0-BC23-14FDB1A22A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982775"/>
      </p:ext>
    </p:extLst>
  </p:cSld>
  <p:clrMapOvr>
    <a:masterClrMapping/>
  </p:clrMapOvr>
  <p:transition spd="slow">
    <p:wip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C5EB764-015A-41B8-9006-A86D2EE51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BB5335-298D-4578-85A9-0F4EDE1A93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554423"/>
      </p:ext>
    </p:extLst>
  </p:cSld>
  <p:clrMapOvr>
    <a:masterClrMapping/>
  </p:clrMapOvr>
  <p:transition spd="slow">
    <p:wip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DE6549B-031E-4762-B33C-F18DB4D25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BC0E9F-C041-4912-85A2-39EF451657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570255"/>
      </p:ext>
    </p:extLst>
  </p:cSld>
  <p:clrMapOvr>
    <a:masterClrMapping/>
  </p:clrMapOvr>
  <p:transition spd="slow">
    <p:wip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E8806BD-75F6-4A3B-AA8F-93053C542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B4B70C-652B-4705-9AE6-CFC30C9B42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280161"/>
      </p:ext>
    </p:extLst>
  </p:cSld>
  <p:clrMapOvr>
    <a:masterClrMapping/>
  </p:clrMapOvr>
  <p:transition spd="slow">
    <p:wip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F549ABA-052F-4BBE-93FC-C89A19052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E7E2D3-B42A-4168-843F-2022213D94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164372"/>
      </p:ext>
    </p:extLst>
  </p:cSld>
  <p:clrMapOvr>
    <a:masterClrMapping/>
  </p:clrMapOvr>
  <p:transition spd="slow">
    <p:wip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83BF5F4-FDFE-49A6-BA51-93C39F9F2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A28111-7F55-4F72-B84E-A583A92242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461605"/>
      </p:ext>
    </p:extLst>
  </p:cSld>
  <p:clrMapOvr>
    <a:masterClrMapping/>
  </p:clrMapOvr>
  <p:transition spd="slow">
    <p:wip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47E58FD-F76A-43F4-8854-58EDB2A8B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71FEF6-5B6C-4526-8FCF-19C81DCB53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086314"/>
      </p:ext>
    </p:extLst>
  </p:cSld>
  <p:clrMapOvr>
    <a:masterClrMapping/>
  </p:clrMapOvr>
  <p:transition spd="slow">
    <p:wip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9F951AC-DA05-4F19-8F39-D2137D20B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B3406A-8274-435A-9F46-4B4B34EAA22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739092"/>
      </p:ext>
    </p:extLst>
  </p:cSld>
  <p:clrMapOvr>
    <a:masterClrMapping/>
  </p:clrMapOvr>
  <p:transition spd="slow">
    <p:wip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ABE6C99-4419-4B87-8D6C-9522E7C75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93BAAA-71F0-45F4-A712-00644D28D36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157694"/>
      </p:ext>
    </p:extLst>
  </p:cSld>
  <p:clrMapOvr>
    <a:masterClrMapping/>
  </p:clrMapOvr>
  <p:transition spd="slow">
    <p:wip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3C9B91D-7B28-481B-BAAA-A03637F7F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2000">
                <a:solidFill>
                  <a:schemeClr val="bg1">
                    <a:lumMod val="50000"/>
                  </a:schemeClr>
                </a:solidFill>
              </a:rPr>
              <a:t>PERUBAHAN PENGATURAN</a:t>
            </a:r>
            <a:br>
              <a:rPr lang="en-ID">
                <a:solidFill>
                  <a:schemeClr val="bg1">
                    <a:lumMod val="75000"/>
                  </a:schemeClr>
                </a:solidFill>
              </a:rPr>
            </a:br>
            <a:r>
              <a:rPr lang="en-ID"/>
              <a:t>17</a:t>
            </a:r>
            <a:r>
              <a:rPr lang="en-ID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ID"/>
              <a:t>UKPBJ</a:t>
            </a:r>
            <a:endParaRPr lang="en-ID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583EA3-11BB-4E46-BDCF-0F2499AE08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155100"/>
      </p:ext>
    </p:extLst>
  </p:cSld>
  <p:clrMapOvr>
    <a:masterClrMapping/>
  </p:clrMapOvr>
  <p:transition spd="slow">
    <p:wip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AFC637C-1F16-4A56-BAF3-98701599E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6B5930-1925-4634-AD51-AA277BEED4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370331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4F903FA-3A70-4693-B42F-8D2A09040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>
                <a:latin typeface="+mn-lt"/>
              </a:rPr>
              <a:t>LATAR BELAKANG</a:t>
            </a:r>
            <a:endParaRPr lang="en-ID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B9A6FD-B59B-4434-8ADA-7FE32016E6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69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472A4FC-59C0-422B-857A-17366E1D8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09451E-A02B-4C89-A1D8-9CF2A9EA11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375586"/>
      </p:ext>
    </p:extLst>
  </p:cSld>
  <p:clrMapOvr>
    <a:masterClrMapping/>
  </p:clrMapOvr>
  <p:transition spd="slow">
    <p:wip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CC3F5D6-41D3-4DAE-A606-A25A85F9C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/>
              <a:t>PENUTUP</a:t>
            </a:r>
            <a:endParaRPr lang="en-ID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D1FDA3-4EA7-4866-9C17-F14D777373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088655"/>
      </p:ext>
    </p:extLst>
  </p:cSld>
  <p:clrMapOvr>
    <a:masterClrMapping/>
  </p:clrMapOvr>
  <p:transition spd="slow">
    <p:wip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57AD064-B445-4655-B3B5-F5D9F86A3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25F7B4-91C0-487A-9CAC-33E229B050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099150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9B8B1B5-69B6-42CC-B06B-E620C0DC6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>
                <a:latin typeface="+mn-lt"/>
              </a:rPr>
              <a:t>LATAR BELAKANG</a:t>
            </a:r>
            <a:endParaRPr lang="en-ID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066C6C-77C5-4D1D-A725-2064C282B5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703522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7951C07-0B1C-4180-A76B-9AA01C008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POKOK</a:t>
            </a:r>
            <a:br>
              <a:rPr lang="en-US" sz="6000" b="1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</a:br>
            <a:r>
              <a:rPr lang="en-US" sz="6000" b="1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PERUBAHAN</a:t>
            </a:r>
            <a:endParaRPr lang="en-ID" sz="6000" b="1" dirty="0">
              <a:solidFill>
                <a:schemeClr val="bg1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22BF2E-5588-4F60-BD07-187C9FAEC8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535627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7E908DE-3271-4618-B838-EDEA1D4D3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/>
              <a:t>POKOK PERUBAHAN</a:t>
            </a:r>
            <a:endParaRPr lang="en-ID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4F48A3-126F-4E3B-AB52-D00992183A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155643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E18548A-EC1B-4FFF-A559-397ACC3B7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D" sz="3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STRUKTUR PERPRES NO 54/2010</a:t>
            </a:r>
            <a:endParaRPr lang="en-ID" sz="3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7653B7-ED6C-40B9-863A-622F0CC4AF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637901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59</Words>
  <Application>Microsoft Office PowerPoint</Application>
  <PresentationFormat>Widescreen</PresentationFormat>
  <Paragraphs>31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7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AGENDA</vt:lpstr>
      <vt:lpstr>LATAR BELAKANG</vt:lpstr>
      <vt:lpstr>LATAR BELAKANG</vt:lpstr>
      <vt:lpstr>LATAR BELAKANG</vt:lpstr>
      <vt:lpstr>POKOK PERUBAHAN</vt:lpstr>
      <vt:lpstr>POKOK PERUBAHAN</vt:lpstr>
      <vt:lpstr>STRUKTUR PERPRES NO 54/2010</vt:lpstr>
      <vt:lpstr>PowerPoint Presentation</vt:lpstr>
      <vt:lpstr>12  PENGATURAN BARU</vt:lpstr>
      <vt:lpstr>PENGATURAN BARU 01 TUJUAN PENGADAAN</vt:lpstr>
      <vt:lpstr>PENGATURAN BARU 02 PEKERJAAN TERINTEGRASI</vt:lpstr>
      <vt:lpstr>PENGATURAN BARU 03 PERENCANAAN PENGADAAN</vt:lpstr>
      <vt:lpstr>PENGATURAN BARU 04 AGEN PENGADAAN</vt:lpstr>
      <vt:lpstr>PENGATURAN BARU 05 KONSOLIDASI PENGADAAN</vt:lpstr>
      <vt:lpstr>PENGATURAN BARU 06 SWAKELOLA</vt:lpstr>
      <vt:lpstr>PENGATURAN BARU 07 REPEAT ORDER</vt:lpstr>
      <vt:lpstr>PENGATURAN BARU 08 E-REVERSE AUCTION</vt:lpstr>
      <vt:lpstr>PENGATURAN BARU 09 PENGECUALIAN</vt:lpstr>
      <vt:lpstr>PENGATURAN BARU 10 PENELITIAN</vt:lpstr>
      <vt:lpstr>PENGATURAN BARU 11 E-MARKETPLACE</vt:lpstr>
      <vt:lpstr>PENGATURAN BARU 12 LAYANAN PENYELESAIAN SENGKETA</vt:lpstr>
      <vt:lpstr>PERUBAHAN ISTILAH</vt:lpstr>
      <vt:lpstr>PERUBAHAN ISTILAH</vt:lpstr>
      <vt:lpstr>PERUBAHAN ISTILAH</vt:lpstr>
      <vt:lpstr>PERUBAHAN DEFINISI</vt:lpstr>
      <vt:lpstr>PERUBAHAN DEFINISI</vt:lpstr>
      <vt:lpstr>PERUBAHAN DEFINISI</vt:lpstr>
      <vt:lpstr>PERUBAHAN DEFINISI</vt:lpstr>
      <vt:lpstr>19 PERUBAHAN PENGATURAN</vt:lpstr>
      <vt:lpstr>PERUBAHAN PENGATURAN 01 TUGAS PPHP/PJPHP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PERUBAHAN PENGATURAN 17 UKPBJ</vt:lpstr>
      <vt:lpstr>PowerPoint Presentation</vt:lpstr>
      <vt:lpstr>PowerPoint Presentation</vt:lpstr>
      <vt:lpstr>PENUTUP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Ayu Prischa</dc:creator>
  <cp:lastModifiedBy>Deska</cp:lastModifiedBy>
  <cp:revision>4</cp:revision>
  <dcterms:created xsi:type="dcterms:W3CDTF">2018-03-28T08:32:32Z</dcterms:created>
  <dcterms:modified xsi:type="dcterms:W3CDTF">2018-04-13T04:42:07Z</dcterms:modified>
</cp:coreProperties>
</file>